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38" r:id="rId2"/>
    <p:sldId id="257" r:id="rId3"/>
    <p:sldId id="258" r:id="rId4"/>
    <p:sldId id="259" r:id="rId5"/>
    <p:sldId id="339" r:id="rId6"/>
    <p:sldId id="260" r:id="rId7"/>
    <p:sldId id="261" r:id="rId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7989"/>
    <a:srgbClr val="000000"/>
    <a:srgbClr val="F272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mina kalaai" userId="28f091b5a52c4d4a" providerId="LiveId" clId="{603F67BA-EEA7-42E6-9A15-E4A8A703ECAB}"/>
    <pc:docChg chg="custSel modSld">
      <pc:chgData name="jasmina kalaai" userId="28f091b5a52c4d4a" providerId="LiveId" clId="{603F67BA-EEA7-42E6-9A15-E4A8A703ECAB}" dt="2022-12-13T12:12:36.493" v="115" actId="1076"/>
      <pc:docMkLst>
        <pc:docMk/>
      </pc:docMkLst>
      <pc:sldChg chg="modSp mod">
        <pc:chgData name="jasmina kalaai" userId="28f091b5a52c4d4a" providerId="LiveId" clId="{603F67BA-EEA7-42E6-9A15-E4A8A703ECAB}" dt="2022-12-13T12:10:28.753" v="52" actId="1076"/>
        <pc:sldMkLst>
          <pc:docMk/>
          <pc:sldMk cId="762568305" sldId="259"/>
        </pc:sldMkLst>
        <pc:spChg chg="mod">
          <ac:chgData name="jasmina kalaai" userId="28f091b5a52c4d4a" providerId="LiveId" clId="{603F67BA-EEA7-42E6-9A15-E4A8A703ECAB}" dt="2022-12-13T12:10:21.366" v="51" actId="1076"/>
          <ac:spMkLst>
            <pc:docMk/>
            <pc:sldMk cId="762568305" sldId="259"/>
            <ac:spMk id="19" creationId="{47E305B0-5ED9-40B9-98E4-D00D274AA535}"/>
          </ac:spMkLst>
        </pc:spChg>
        <pc:spChg chg="mod">
          <ac:chgData name="jasmina kalaai" userId="28f091b5a52c4d4a" providerId="LiveId" clId="{603F67BA-EEA7-42E6-9A15-E4A8A703ECAB}" dt="2022-12-13T12:10:28.753" v="52" actId="1076"/>
          <ac:spMkLst>
            <pc:docMk/>
            <pc:sldMk cId="762568305" sldId="259"/>
            <ac:spMk id="21" creationId="{B2051095-6F42-403B-B129-F2D49A1BF87A}"/>
          </ac:spMkLst>
        </pc:spChg>
      </pc:sldChg>
      <pc:sldChg chg="modSp mod">
        <pc:chgData name="jasmina kalaai" userId="28f091b5a52c4d4a" providerId="LiveId" clId="{603F67BA-EEA7-42E6-9A15-E4A8A703ECAB}" dt="2022-12-13T12:09:30.114" v="50" actId="20577"/>
        <pc:sldMkLst>
          <pc:docMk/>
          <pc:sldMk cId="558920785" sldId="260"/>
        </pc:sldMkLst>
        <pc:spChg chg="mod">
          <ac:chgData name="jasmina kalaai" userId="28f091b5a52c4d4a" providerId="LiveId" clId="{603F67BA-EEA7-42E6-9A15-E4A8A703ECAB}" dt="2022-12-13T12:09:30.114" v="50" actId="20577"/>
          <ac:spMkLst>
            <pc:docMk/>
            <pc:sldMk cId="558920785" sldId="260"/>
            <ac:spMk id="4" creationId="{03134230-B221-43DA-B14F-066B695E1401}"/>
          </ac:spMkLst>
        </pc:spChg>
      </pc:sldChg>
      <pc:sldChg chg="addSp modSp mod">
        <pc:chgData name="jasmina kalaai" userId="28f091b5a52c4d4a" providerId="LiveId" clId="{603F67BA-EEA7-42E6-9A15-E4A8A703ECAB}" dt="2022-12-13T12:12:36.493" v="115" actId="1076"/>
        <pc:sldMkLst>
          <pc:docMk/>
          <pc:sldMk cId="2387679780" sldId="339"/>
        </pc:sldMkLst>
        <pc:spChg chg="add mod">
          <ac:chgData name="jasmina kalaai" userId="28f091b5a52c4d4a" providerId="LiveId" clId="{603F67BA-EEA7-42E6-9A15-E4A8A703ECAB}" dt="2022-12-13T12:12:08.834" v="111" actId="1076"/>
          <ac:spMkLst>
            <pc:docMk/>
            <pc:sldMk cId="2387679780" sldId="339"/>
            <ac:spMk id="16" creationId="{867F7AEE-8793-4474-A4CF-2DA7366716A9}"/>
          </ac:spMkLst>
        </pc:spChg>
        <pc:spChg chg="add mod">
          <ac:chgData name="jasmina kalaai" userId="28f091b5a52c4d4a" providerId="LiveId" clId="{603F67BA-EEA7-42E6-9A15-E4A8A703ECAB}" dt="2022-12-13T12:11:20.944" v="71" actId="20577"/>
          <ac:spMkLst>
            <pc:docMk/>
            <pc:sldMk cId="2387679780" sldId="339"/>
            <ac:spMk id="18" creationId="{B1A6B23A-8F82-4009-9F11-EE6EBABC791A}"/>
          </ac:spMkLst>
        </pc:spChg>
        <pc:spChg chg="add mod">
          <ac:chgData name="jasmina kalaai" userId="28f091b5a52c4d4a" providerId="LiveId" clId="{603F67BA-EEA7-42E6-9A15-E4A8A703ECAB}" dt="2022-12-13T12:11:44.128" v="98" actId="20577"/>
          <ac:spMkLst>
            <pc:docMk/>
            <pc:sldMk cId="2387679780" sldId="339"/>
            <ac:spMk id="20" creationId="{AE06E15C-91E8-4AA9-BF13-8691F392D8AE}"/>
          </ac:spMkLst>
        </pc:spChg>
        <pc:spChg chg="add mod">
          <ac:chgData name="jasmina kalaai" userId="28f091b5a52c4d4a" providerId="LiveId" clId="{603F67BA-EEA7-42E6-9A15-E4A8A703ECAB}" dt="2022-12-13T12:12:36.493" v="115" actId="1076"/>
          <ac:spMkLst>
            <pc:docMk/>
            <pc:sldMk cId="2387679780" sldId="339"/>
            <ac:spMk id="22" creationId="{E189E95F-07A1-4746-90C9-82F24A6656A3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36A8C5-B6F9-4935-8C96-667DC5A01981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39D34-A38B-4356-8598-2DE9DE79661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245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7926890-3464-4466-B789-5BB6DD4ADC9C}" type="slidenum">
              <a:rPr lang="nl-NL" smtClean="0"/>
              <a:t>1</a:t>
            </a:fld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EBC4F97-C6FC-4D61-8391-768C536E4C6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F8CFB38-B24F-495E-A1A1-5212395B45E3}" type="datetime1">
              <a:rPr lang="nl-NL" smtClean="0"/>
              <a:t>13-12-2022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14609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36C8B-33A5-45A0-8115-7E6BB3F39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43504CA-70AA-482B-9CC9-890535918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6BD711B-7E89-4F3E-BFB2-7AD051DA6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94344DC-5F36-4BEA-8E53-345526958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7F8CD98-5FD4-44CD-B782-8721CB7BF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4520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45B027-3836-40F0-81DB-C81FE1FF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5E7BF6E-25C0-4C9A-8FE6-2E003838D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CCF9F20-0EE6-4CE1-B02D-BF9220FD7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15AB9CA-3684-4759-BDEE-155565F5A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B06FF2-D736-41FC-A8C9-DB214A264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84682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2899965-E3DD-4C5E-8D59-FD67E7FF5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C729442-453C-4DEA-832B-EB228534B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2E13E7B-AA9A-40AF-B8C4-C004AD7CE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641C2A7-9972-4D51-9A30-6C40F3120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3137B70-D39F-4912-8EFD-D0A4DE3AB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5189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Vrije vorm: Vorm 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75" name="Vrije vorm: Shape 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grpSp>
        <p:nvGrpSpPr>
          <p:cNvPr id="76" name="Groep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hthoek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78" name="Rechthoek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 dirty="0"/>
            </a:p>
          </p:txBody>
        </p:sp>
      </p:grpSp>
      <p:sp useBgFill="1">
        <p:nvSpPr>
          <p:cNvPr id="79" name="Rechthoek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  <p:sp>
        <p:nvSpPr>
          <p:cNvPr id="80" name="Titel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nl-NL" dirty="0"/>
              <a:t>KLIK OM TITEL TOE TE VOEGEN</a:t>
            </a:r>
          </a:p>
        </p:txBody>
      </p:sp>
      <p:sp>
        <p:nvSpPr>
          <p:cNvPr id="81" name="Subtitel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nl-NL"/>
              <a:t>KLIK OM SUBTITEL TOE TE VOEGEN</a:t>
            </a:r>
          </a:p>
        </p:txBody>
      </p:sp>
      <p:sp>
        <p:nvSpPr>
          <p:cNvPr id="82" name="Ovaal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84" name="Vrije vorm: Shape 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/>
          </a:p>
        </p:txBody>
      </p:sp>
      <p:grpSp>
        <p:nvGrpSpPr>
          <p:cNvPr id="86" name="Afbeelding 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Vrije vorm: Vorm 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88" name="Vrije vorm: Vorm 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89" name="Vrije vorm: Vorm 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90" name="Vrije vorm: Vorm 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91" name="Vrije vorm: Shape 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al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/>
          </a:p>
        </p:txBody>
      </p:sp>
      <p:sp>
        <p:nvSpPr>
          <p:cNvPr id="96" name="Tijdelijke aanduiding voor afbeelding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nl-NL"/>
              <a:t>Klik om foto toe te voegen</a:t>
            </a:r>
          </a:p>
        </p:txBody>
      </p:sp>
    </p:spTree>
    <p:extLst>
      <p:ext uri="{BB962C8B-B14F-4D97-AF65-F5344CB8AC3E}">
        <p14:creationId xmlns:p14="http://schemas.microsoft.com/office/powerpoint/2010/main" val="1015965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0B49E2-42C3-4F4C-8C2D-525FCF2C2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D44CE1-5E28-40E6-9EF0-6A459F573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60989BE-C00A-44C3-B70C-18F080A4E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B6DCD21-2E5C-4527-A43B-BBFD1BB59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1F90532-329F-4BC9-A622-3A46D7AF4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2950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A89D3F-F97C-4369-8CC9-5C36ADB8F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15A3881-D371-4DBB-92CB-2132561D6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EFE2AE3-EA23-4CC6-9212-97D63C8C6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A50FC5-F6C6-42FF-8C49-269C85CA9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C773B11-F602-43FA-A798-897F5AFD6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3034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B88CD3-784A-4B27-94E7-6DDA110F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F232650-04FB-4E18-9E91-D61DBC7A7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3C0F698-CB7F-430A-8EB8-95886890E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F915F40-6A25-4D99-BE71-84919660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0DD717-5DE4-4510-A04A-39435AAF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DDF0F30-ABAF-4C17-BF22-71A896CD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4102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55CEFB-1230-41D3-BB80-E5E96B68C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D4BA086-2639-4582-9FC6-ED50C2554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93194EB-75BC-4B4C-92C3-3CEEFC5032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96A7485-BFF2-433B-ABD2-52B70189F7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1802E467-5B46-4CDC-A9C0-FD7DA00010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E53F5E67-01C5-4315-9BAD-28BA37450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2BCC7FE-C074-413D-8D26-65FEAF70A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B66ED48-7DAA-4017-A07F-FCA11C5E3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0861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A566C2-310B-44B2-BD28-195FEB405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9F8FF3E-73AE-4617-98D6-B474ACF32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159E9B7-B1CD-4E99-A724-4B7C61B17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6ED2440-A619-4B32-A952-5DFC7EE9A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28146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E8436AD2-5912-4339-8160-B36D99D08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1609CF2-1965-4996-8134-EE51A9350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8DC1E4D-8B3F-4D62-9932-C79913B2C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07394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A8C5CC-4122-4DC5-8A4C-9D7D1E6A8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796745-69B5-46D7-B2EC-083B4AD04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10D7CAA-7B47-488D-837F-937904968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2879DA4-19DC-49E7-A99F-A27E6866E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53263B5-DD07-44D4-B7E0-979B5B3D9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A3F2938-568B-42B8-8BA8-7261485BC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16171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AE57D-474E-4A8C-99F5-CC9EB473A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00137A2-C95F-4F47-8F34-ABFA157162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FD49C17-FF0F-4312-89A9-648E9E8CA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6CDA9E5-4D3B-4EE4-8F9B-5B4260C51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F9E0271-F18F-492E-910E-67864A03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15745F2-A9B9-46A7-95EA-2A56F095B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415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83D2D79-E906-4D1D-8B6B-06BA4CE8D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D9AF9EF-27D7-4504-894E-5DBD3E5CC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9BEEF8A-DFBA-4157-BA57-9F4FB7D835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D7FD4-58B4-4230-8324-229F660AE7BF}" type="datetimeFigureOut">
              <a:rPr lang="nl-BE" smtClean="0"/>
              <a:t>12/12/2022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41EBDFE-974B-4E30-8C69-9B660FC99A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E7A0AC-FAC7-455A-A118-8212A35E0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10368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el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/>
          <a:p>
            <a:pPr rtl="0"/>
            <a:r>
              <a:rPr lang="nl-NL" dirty="0"/>
              <a:t>CASE</a:t>
            </a:r>
          </a:p>
        </p:txBody>
      </p:sp>
      <p:sp>
        <p:nvSpPr>
          <p:cNvPr id="81" name="Subtitel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/>
          <a:p>
            <a:pPr rtl="0"/>
            <a:r>
              <a:rPr lang="nl-NL" dirty="0"/>
              <a:t>Sandro </a:t>
            </a:r>
            <a:r>
              <a:rPr lang="nl-NL" dirty="0" err="1"/>
              <a:t>Orsi</a:t>
            </a:r>
            <a:endParaRPr lang="nl-NL" dirty="0"/>
          </a:p>
          <a:p>
            <a:pPr rtl="0"/>
            <a:r>
              <a:rPr lang="nl-NL" dirty="0"/>
              <a:t>Jasmina Kalaai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437210FD-5634-49A6-9991-7B38108A2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188" y="1278174"/>
            <a:ext cx="4579668" cy="557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9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F5E816-1FCA-49A1-B77E-7CBC300F0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000" dirty="0">
                <a:solidFill>
                  <a:srgbClr val="2D7989"/>
                </a:solidFill>
              </a:rPr>
              <a:t>Onze aanpak</a:t>
            </a:r>
            <a:endParaRPr lang="nl-BE" sz="4000" dirty="0">
              <a:solidFill>
                <a:srgbClr val="2D7989"/>
              </a:solidFill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EE9B29-D406-416A-B446-048B12B924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48564"/>
            <a:ext cx="3932237" cy="3520424"/>
          </a:xfrm>
        </p:spPr>
        <p:txBody>
          <a:bodyPr/>
          <a:lstStyle/>
          <a:p>
            <a:pPr rtl="0"/>
            <a:r>
              <a:rPr lang="nl-NL" dirty="0"/>
              <a:t>Design op papier</a:t>
            </a:r>
          </a:p>
          <a:p>
            <a:pPr rtl="0"/>
            <a:r>
              <a:rPr lang="nl-NL" dirty="0" err="1"/>
              <a:t>Wireframe</a:t>
            </a:r>
            <a:endParaRPr lang="nl-NL" dirty="0"/>
          </a:p>
          <a:p>
            <a:pPr rtl="0"/>
            <a:r>
              <a:rPr lang="nl-NL" dirty="0"/>
              <a:t>Codering: </a:t>
            </a:r>
          </a:p>
          <a:p>
            <a:pPr rtl="0"/>
            <a:r>
              <a:rPr lang="nl-NL" dirty="0"/>
              <a:t>- HTML/CSS</a:t>
            </a:r>
          </a:p>
          <a:p>
            <a:pPr rtl="0"/>
            <a:r>
              <a:rPr lang="nl-NL" dirty="0"/>
              <a:t>- </a:t>
            </a:r>
            <a:r>
              <a:rPr lang="nl-NL" dirty="0" err="1"/>
              <a:t>JavaScript</a:t>
            </a:r>
            <a:endParaRPr lang="nl-NL" dirty="0"/>
          </a:p>
          <a:p>
            <a:pPr rtl="0"/>
            <a:r>
              <a:rPr lang="nl-NL" dirty="0"/>
              <a:t>Presentatie</a:t>
            </a:r>
          </a:p>
          <a:p>
            <a:endParaRPr lang="nl-BE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A78D126B-EF12-4811-9CE1-4F8DDB6316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69"/>
          <a:stretch/>
        </p:blipFill>
        <p:spPr>
          <a:xfrm>
            <a:off x="4167739" y="1135782"/>
            <a:ext cx="7603958" cy="416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457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A90AC-A4D9-4E36-B299-7530EC349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2D7989"/>
                </a:solidFill>
              </a:rPr>
              <a:t>Design op papier</a:t>
            </a:r>
            <a:endParaRPr lang="nl-BE" dirty="0">
              <a:solidFill>
                <a:srgbClr val="2D7989"/>
              </a:solidFill>
            </a:endParaRP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FB0EF04-B853-4237-B08B-92EC29083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093142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13743-60CD-4604-9DCF-95881774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Wireframe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17" name="Tijdelijke aanduiding voor inhoud 16">
            <a:extLst>
              <a:ext uri="{FF2B5EF4-FFF2-40B4-BE49-F238E27FC236}">
                <a16:creationId xmlns:a16="http://schemas.microsoft.com/office/drawing/2014/main" id="{382406B5-EF01-4995-8869-BBE04E908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865" y="1620288"/>
            <a:ext cx="6760531" cy="4840353"/>
          </a:xfrm>
        </p:spPr>
      </p:pic>
      <p:sp>
        <p:nvSpPr>
          <p:cNvPr id="19" name="Tekstvak 18">
            <a:extLst>
              <a:ext uri="{FF2B5EF4-FFF2-40B4-BE49-F238E27FC236}">
                <a16:creationId xmlns:a16="http://schemas.microsoft.com/office/drawing/2014/main" id="{47E305B0-5ED9-40B9-98E4-D00D274AA535}"/>
              </a:ext>
            </a:extLst>
          </p:cNvPr>
          <p:cNvSpPr txBox="1"/>
          <p:nvPr/>
        </p:nvSpPr>
        <p:spPr>
          <a:xfrm>
            <a:off x="1122559" y="1620288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Header</a:t>
            </a:r>
            <a:endParaRPr lang="nl-BE" dirty="0"/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id="{B2051095-6F42-403B-B129-F2D49A1BF87A}"/>
              </a:ext>
            </a:extLst>
          </p:cNvPr>
          <p:cNvSpPr txBox="1"/>
          <p:nvPr/>
        </p:nvSpPr>
        <p:spPr>
          <a:xfrm>
            <a:off x="1199562" y="5053046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2D7989"/>
                </a:solidFill>
              </a:rPr>
              <a:t>Footer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62568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13743-60CD-4604-9DCF-95881774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Wireframe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5D41A9D5-A6B7-479D-AFB4-740737AFE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13" y="1690687"/>
            <a:ext cx="2871643" cy="4351337"/>
          </a:xfr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0F61E9EC-02DD-4836-960F-18CA920B1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013" y="1690687"/>
            <a:ext cx="2871643" cy="4351337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AD99E797-6835-45E1-A77C-63157A6162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213" y="1690687"/>
            <a:ext cx="2792234" cy="4335719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77B53782-F979-43D7-8CA1-BD4977F7D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377" y="2385022"/>
            <a:ext cx="2220076" cy="3115815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867F7AEE-8793-4474-A4CF-2DA7366716A9}"/>
              </a:ext>
            </a:extLst>
          </p:cNvPr>
          <p:cNvSpPr txBox="1"/>
          <p:nvPr/>
        </p:nvSpPr>
        <p:spPr>
          <a:xfrm>
            <a:off x="1287435" y="1331926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Home</a:t>
            </a:r>
            <a:endParaRPr lang="nl-BE" dirty="0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B1A6B23A-8F82-4009-9F11-EE6EBABC791A}"/>
              </a:ext>
            </a:extLst>
          </p:cNvPr>
          <p:cNvSpPr txBox="1"/>
          <p:nvPr/>
        </p:nvSpPr>
        <p:spPr>
          <a:xfrm>
            <a:off x="4468635" y="1321357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2D7989"/>
                </a:solidFill>
              </a:rPr>
              <a:t>Flavours</a:t>
            </a:r>
            <a:endParaRPr lang="nl-BE" dirty="0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AE06E15C-91E8-4AA9-BF13-8691F392D8AE}"/>
              </a:ext>
            </a:extLst>
          </p:cNvPr>
          <p:cNvSpPr txBox="1"/>
          <p:nvPr/>
        </p:nvSpPr>
        <p:spPr>
          <a:xfrm>
            <a:off x="7649835" y="1321354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Verhuur</a:t>
            </a:r>
            <a:endParaRPr lang="nl-BE" dirty="0"/>
          </a:p>
        </p:txBody>
      </p:sp>
      <p:sp>
        <p:nvSpPr>
          <p:cNvPr id="22" name="Tekstvak 21">
            <a:extLst>
              <a:ext uri="{FF2B5EF4-FFF2-40B4-BE49-F238E27FC236}">
                <a16:creationId xmlns:a16="http://schemas.microsoft.com/office/drawing/2014/main" id="{E189E95F-07A1-4746-90C9-82F24A6656A3}"/>
              </a:ext>
            </a:extLst>
          </p:cNvPr>
          <p:cNvSpPr txBox="1"/>
          <p:nvPr/>
        </p:nvSpPr>
        <p:spPr>
          <a:xfrm>
            <a:off x="10348483" y="1357163"/>
            <a:ext cx="2248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2387679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2D7989"/>
                </a:solidFill>
              </a:rPr>
              <a:t>Codering</a:t>
            </a:r>
            <a:endParaRPr lang="nl-BE" dirty="0">
              <a:solidFill>
                <a:srgbClr val="2D7989"/>
              </a:solidFill>
            </a:endParaRP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3134230-B221-43DA-B14F-066B695E14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>
                <a:solidFill>
                  <a:srgbClr val="2D7989"/>
                </a:solidFill>
              </a:rPr>
              <a:t>HTML/CSS</a:t>
            </a:r>
          </a:p>
          <a:p>
            <a:pPr lvl="1"/>
            <a:r>
              <a:rPr lang="nl-NL" dirty="0">
                <a:solidFill>
                  <a:srgbClr val="2D7989"/>
                </a:solidFill>
              </a:rPr>
              <a:t>Pagina’s</a:t>
            </a:r>
          </a:p>
          <a:p>
            <a:pPr lvl="1"/>
            <a:r>
              <a:rPr lang="nl-NL" dirty="0">
                <a:solidFill>
                  <a:srgbClr val="2D7989"/>
                </a:solidFill>
              </a:rPr>
              <a:t>Link naar CSS </a:t>
            </a:r>
            <a:endParaRPr lang="nl-BE" dirty="0">
              <a:solidFill>
                <a:srgbClr val="2D7989"/>
              </a:solidFill>
            </a:endParaRPr>
          </a:p>
          <a:p>
            <a:pPr lvl="1"/>
            <a:endParaRPr lang="nl-NL" dirty="0">
              <a:solidFill>
                <a:srgbClr val="2D7989"/>
              </a:solidFill>
            </a:endParaRP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98D0E29C-7AF0-4E20-ABD1-4685992AC3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 dirty="0" err="1">
                <a:solidFill>
                  <a:srgbClr val="2D7989"/>
                </a:solidFill>
              </a:rPr>
              <a:t>JavaScript</a:t>
            </a:r>
            <a:endParaRPr lang="nl-BE" dirty="0">
              <a:solidFill>
                <a:srgbClr val="2D7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920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71606-C566-4504-AE7B-EA7A0689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Contact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3F09F77-0322-4A0F-AF21-D2DAD34A7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8661432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Aangepast 3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C4EEF2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43</Words>
  <Application>Microsoft Office PowerPoint</Application>
  <PresentationFormat>Breedbeeld</PresentationFormat>
  <Paragraphs>27</Paragraphs>
  <Slides>7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Kantoorthema</vt:lpstr>
      <vt:lpstr>CASE</vt:lpstr>
      <vt:lpstr>Onze aanpak</vt:lpstr>
      <vt:lpstr>Design op papier</vt:lpstr>
      <vt:lpstr>Wireframe</vt:lpstr>
      <vt:lpstr>Wireframe</vt:lpstr>
      <vt:lpstr>Codering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</dc:title>
  <dc:creator>jasmina kalaai</dc:creator>
  <cp:lastModifiedBy>jasmina kalaai</cp:lastModifiedBy>
  <cp:revision>1</cp:revision>
  <dcterms:created xsi:type="dcterms:W3CDTF">2022-12-13T11:03:52Z</dcterms:created>
  <dcterms:modified xsi:type="dcterms:W3CDTF">2022-12-13T12:12:41Z</dcterms:modified>
</cp:coreProperties>
</file>

<file path=docProps/thumbnail.jpeg>
</file>